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4" r:id="rId1"/>
  </p:sldMasterIdLst>
  <p:sldIdLst>
    <p:sldId id="256" r:id="rId2"/>
    <p:sldId id="257" r:id="rId3"/>
    <p:sldId id="263" r:id="rId4"/>
    <p:sldId id="258" r:id="rId5"/>
    <p:sldId id="266" r:id="rId6"/>
    <p:sldId id="276" r:id="rId7"/>
    <p:sldId id="271" r:id="rId8"/>
    <p:sldId id="260" r:id="rId9"/>
    <p:sldId id="265" r:id="rId10"/>
    <p:sldId id="259" r:id="rId11"/>
    <p:sldId id="267" r:id="rId12"/>
    <p:sldId id="268" r:id="rId13"/>
    <p:sldId id="269" r:id="rId14"/>
    <p:sldId id="270" r:id="rId15"/>
    <p:sldId id="277" r:id="rId16"/>
    <p:sldId id="272" r:id="rId17"/>
    <p:sldId id="274" r:id="rId18"/>
    <p:sldId id="273" r:id="rId19"/>
    <p:sldId id="275" r:id="rId20"/>
    <p:sldId id="261" r:id="rId21"/>
    <p:sldId id="278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image1.jpeg>
</file>

<file path=ppt/media/image11.png>
</file>

<file path=ppt/media/image2.jpeg>
</file>

<file path=ppt/media/image3.jpg>
</file>

<file path=ppt/media/image4.wmf>
</file>

<file path=ppt/media/image6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60352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106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1331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624224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5318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0600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647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7719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270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36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639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407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84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64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647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892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822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476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w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Projet longue durée</a:t>
            </a:r>
            <a:br>
              <a:rPr lang="fr-FR" dirty="0" smtClean="0"/>
            </a:br>
            <a:r>
              <a:rPr lang="fr-FR" dirty="0" smtClean="0"/>
              <a:t> MARS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Tâche 1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 rot="21432203">
            <a:off x="5177144" y="4801194"/>
            <a:ext cx="7001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Justin KANCEL –  Quentin SCHROTER  –  Mathieu ROLLET </a:t>
            </a:r>
          </a:p>
          <a:p>
            <a:r>
              <a:rPr lang="fr-FR" dirty="0" smtClean="0"/>
              <a:t>Samuel TOKO   –  Milly VAILLANT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431551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61913" y="1105287"/>
            <a:ext cx="3465021" cy="4042537"/>
          </a:xfrm>
        </p:spPr>
        <p:txBody>
          <a:bodyPr/>
          <a:lstStyle/>
          <a:p>
            <a:r>
              <a:rPr lang="fr-FR" dirty="0" smtClean="0"/>
              <a:t>IHM Détail Contact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417" y="372533"/>
            <a:ext cx="7403822" cy="5862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201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SM détails contact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/>
          <a:srcRect t="23303" r="18005" b="63775"/>
          <a:stretch/>
        </p:blipFill>
        <p:spPr>
          <a:xfrm>
            <a:off x="685801" y="2900416"/>
            <a:ext cx="9796093" cy="264525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3"/>
          <a:srcRect r="18479" b="94606"/>
          <a:stretch/>
        </p:blipFill>
        <p:spPr>
          <a:xfrm>
            <a:off x="685801" y="1796232"/>
            <a:ext cx="9739468" cy="1104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947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SM Modifier contact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61079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SM créer contact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5019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Sm</a:t>
            </a:r>
            <a:r>
              <a:rPr lang="fr-FR" dirty="0" smtClean="0"/>
              <a:t> catalogue des propositions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6193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DA contrats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65900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IHM Contrats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78997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sm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8595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IHM catalogue des propositions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6418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Sm</a:t>
            </a:r>
            <a:r>
              <a:rPr lang="fr-FR" dirty="0" smtClean="0"/>
              <a:t> …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7186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20041" y="1018309"/>
            <a:ext cx="3404061" cy="3877887"/>
          </a:xfrm>
        </p:spPr>
        <p:txBody>
          <a:bodyPr/>
          <a:lstStyle/>
          <a:p>
            <a:r>
              <a:rPr lang="fr-FR" dirty="0" smtClean="0"/>
              <a:t>Découpage MCD</a:t>
            </a:r>
            <a:endParaRPr lang="fr-FR" dirty="0"/>
          </a:p>
        </p:txBody>
      </p:sp>
      <p:graphicFrame>
        <p:nvGraphicFramePr>
          <p:cNvPr id="4" name="Obje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7014817"/>
              </p:ext>
            </p:extLst>
          </p:nvPr>
        </p:nvGraphicFramePr>
        <p:xfrm>
          <a:off x="3724102" y="1018309"/>
          <a:ext cx="7827463" cy="47110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Image" r:id="rId3" imgW="9576720" imgH="5763600" progId="Photoshop.Image.16">
                  <p:embed/>
                </p:oleObj>
              </mc:Choice>
              <mc:Fallback>
                <p:oleObj name="Image" r:id="rId3" imgW="9576720" imgH="576360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24102" y="1018309"/>
                        <a:ext cx="7827463" cy="47110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993168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Architecture technique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99525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4902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117" y="1605008"/>
            <a:ext cx="8855569" cy="4463934"/>
          </a:xfrm>
          <a:prstGeom prst="rect">
            <a:avLst/>
          </a:prstGeom>
        </p:spPr>
      </p:pic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586048" y="344978"/>
            <a:ext cx="10396882" cy="1151965"/>
          </a:xfrm>
        </p:spPr>
        <p:txBody>
          <a:bodyPr/>
          <a:lstStyle/>
          <a:p>
            <a:r>
              <a:rPr lang="fr-FR" dirty="0" smtClean="0"/>
              <a:t>Diagramme Activité Vue 360°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95613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86048" y="1392381"/>
            <a:ext cx="2597727" cy="3046615"/>
          </a:xfrm>
        </p:spPr>
        <p:txBody>
          <a:bodyPr/>
          <a:lstStyle/>
          <a:p>
            <a:r>
              <a:rPr lang="fr-FR" dirty="0" smtClean="0"/>
              <a:t>IHM VUE 360°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75" y="731520"/>
            <a:ext cx="8269878" cy="5092256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803898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SM Vue 360°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/>
          <a:srcRect r="31341" b="83915"/>
          <a:stretch/>
        </p:blipFill>
        <p:spPr>
          <a:xfrm>
            <a:off x="1839191" y="2119745"/>
            <a:ext cx="7620692" cy="3059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451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DA Contacts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8614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Sm</a:t>
            </a:r>
            <a:r>
              <a:rPr lang="fr-FR" dirty="0" smtClean="0"/>
              <a:t> entête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6550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3994264" cy="3237807"/>
          </a:xfrm>
        </p:spPr>
        <p:txBody>
          <a:bodyPr/>
          <a:lstStyle/>
          <a:p>
            <a:r>
              <a:rPr lang="fr-FR" dirty="0" smtClean="0"/>
              <a:t>Historique contacts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119" y="257695"/>
            <a:ext cx="6670051" cy="585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667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SM historique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r="31896" b="94580"/>
          <a:stretch/>
        </p:blipFill>
        <p:spPr>
          <a:xfrm>
            <a:off x="1355767" y="1837765"/>
            <a:ext cx="9144747" cy="1246909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/>
          <a:srcRect t="14413" r="31644" b="76385"/>
          <a:stretch/>
        </p:blipFill>
        <p:spPr>
          <a:xfrm>
            <a:off x="1355767" y="3021630"/>
            <a:ext cx="9178613" cy="211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419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rand événement">
  <a:themeElements>
    <a:clrScheme name="Rouge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Grand événem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rand événem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TM04033927[[fn=Grand événement]]</Template>
  <TotalTime>69</TotalTime>
  <Words>71</Words>
  <Application>Microsoft Office PowerPoint</Application>
  <PresentationFormat>Grand écran</PresentationFormat>
  <Paragraphs>24</Paragraphs>
  <Slides>21</Slides>
  <Notes>0</Notes>
  <HiddenSlides>0</HiddenSlides>
  <MMClips>0</MMClips>
  <ScaleCrop>false</ScaleCrop>
  <HeadingPairs>
    <vt:vector size="8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21</vt:i4>
      </vt:variant>
    </vt:vector>
  </HeadingPairs>
  <TitlesOfParts>
    <vt:vector size="25" baseType="lpstr">
      <vt:lpstr>Arial</vt:lpstr>
      <vt:lpstr>Impact</vt:lpstr>
      <vt:lpstr>Grand événement</vt:lpstr>
      <vt:lpstr>Adobe Photoshop Image</vt:lpstr>
      <vt:lpstr>Projet longue durée  MARS</vt:lpstr>
      <vt:lpstr>Découpage MCD</vt:lpstr>
      <vt:lpstr>Diagramme Activité Vue 360°</vt:lpstr>
      <vt:lpstr>IHM VUE 360°</vt:lpstr>
      <vt:lpstr>SM Vue 360°</vt:lpstr>
      <vt:lpstr>DA Contacts</vt:lpstr>
      <vt:lpstr>Sm entête</vt:lpstr>
      <vt:lpstr>Historique contacts</vt:lpstr>
      <vt:lpstr>SM historique</vt:lpstr>
      <vt:lpstr>IHM Détail Contact</vt:lpstr>
      <vt:lpstr>SM détails contact</vt:lpstr>
      <vt:lpstr>SM Modifier contact</vt:lpstr>
      <vt:lpstr>SM créer contact</vt:lpstr>
      <vt:lpstr>Sm catalogue des propositions</vt:lpstr>
      <vt:lpstr>DA contrats</vt:lpstr>
      <vt:lpstr>IHM Contrats</vt:lpstr>
      <vt:lpstr>sm</vt:lpstr>
      <vt:lpstr>IHM catalogue des propositions</vt:lpstr>
      <vt:lpstr>Sm …</vt:lpstr>
      <vt:lpstr>Architecture technique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longue durée  MARS</dc:title>
  <dc:creator>Samuel Toko</dc:creator>
  <cp:lastModifiedBy>Utilisateur Windows</cp:lastModifiedBy>
  <cp:revision>10</cp:revision>
  <dcterms:created xsi:type="dcterms:W3CDTF">2016-11-01T15:39:40Z</dcterms:created>
  <dcterms:modified xsi:type="dcterms:W3CDTF">2016-11-01T17:28:29Z</dcterms:modified>
</cp:coreProperties>
</file>

<file path=docProps/thumbnail.jpeg>
</file>